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7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7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9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7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4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3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78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0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47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D7390-8A04-461B-BA94-4B818FA6C12F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7955-D946-4A88-95FA-BD2BBD4C4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5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85" y="0"/>
            <a:ext cx="11178117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350635"/>
            <a:ext cx="530749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Консультация: </a:t>
            </a:r>
            <a:endParaRPr lang="ru-RU" sz="4400" b="1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«</a:t>
            </a:r>
            <a:r>
              <a:rPr lang="ru-RU" sz="4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Сон, </a:t>
            </a:r>
            <a:endParaRPr lang="ru-RU" sz="4400" b="1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как важная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составляющая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режима </a:t>
            </a:r>
            <a:r>
              <a:rPr lang="ru-RU" sz="4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дня»</a:t>
            </a:r>
          </a:p>
        </p:txBody>
      </p:sp>
    </p:spTree>
    <p:extLst>
      <p:ext uri="{BB962C8B-B14F-4D97-AF65-F5344CB8AC3E}">
        <p14:creationId xmlns:p14="http://schemas.microsoft.com/office/powerpoint/2010/main" val="299205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85" y="0"/>
            <a:ext cx="11178117" cy="990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904461"/>
            <a:ext cx="5705061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Ребенок, с раннего детства привыкший жить по режиму, охотно его выполняет. Ему не приходит в голову, что можно отказаться идти спать, когда наступило время. Если он девять часов лег и  позднее, чем через полчаса крепко уснул, то утром его не приходится будить – он сам просыпается бодрым и веселым. У ребенка имеется достаточно времени, чтобы спокойно одеться и родителям не приходится поторапливать его и высказывать недовольство по поводу его медлительности. Днем они не тратят времени на многократные приглашения, уговоры сесть за стол или пойти погулять. День в семье начинается и заканчивается спокойно, все конфликтные ситуации, связанные с соблюдением режима, исключены. Вечерние часы родители полностью используют для своих </a:t>
            </a:r>
            <a:r>
              <a:rPr lang="ru-RU" sz="1400" b="1" dirty="0" smtClean="0"/>
              <a:t>дел.</a:t>
            </a:r>
          </a:p>
          <a:p>
            <a:r>
              <a:rPr lang="ru-RU" sz="1400" b="1" dirty="0" smtClean="0"/>
              <a:t>Если </a:t>
            </a:r>
            <a:r>
              <a:rPr lang="ru-RU" sz="1400" b="1" dirty="0"/>
              <a:t>изо дня в день повторяется ритм в часах приема пищи, сна, прогулок, разных видов деятельности, то это благоприятно влияет на состояние нервной системы и на то, как протекают все физиологические процессы в организме. В детских дошкольных учреждениях режим осуществляется полностью. Но дома он далеко не всегда соблюдается. Замечено, что отсутствие правильного режима дня в выходные дни отражается на состоянии ребенка в детском саду в понедельник: чувствуется некоторая утомленность, вялость,  малыш склонен значительно больше поспать днем, чем в остальные дни…</a:t>
            </a:r>
          </a:p>
          <a:p>
            <a:r>
              <a:rPr lang="ru-RU" sz="1400" b="1" dirty="0" smtClean="0"/>
              <a:t>На </a:t>
            </a:r>
            <a:r>
              <a:rPr lang="ru-RU" sz="1400" b="1" dirty="0"/>
              <a:t>протяжении четырех дошкольных лет режим меняется незначительно. Несколько уменьшается суточное количество сна, преимущественно за счет дневного. Но нельзя забывать, что ребенок еще нуждается в более продолжительном сне, чем взрослый человек.</a:t>
            </a:r>
          </a:p>
          <a:p>
            <a:r>
              <a:rPr lang="ru-RU" sz="1400" b="1" dirty="0" smtClean="0"/>
              <a:t>Ребенку </a:t>
            </a:r>
            <a:r>
              <a:rPr lang="ru-RU" sz="1400" b="1" dirty="0"/>
              <a:t>до пяти лет положено спать в сутки 12,5 – 12 часов, в шесть лет 11,5 – 12часов.</a:t>
            </a:r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ночного сна отводится время с 9 -9. 30 минут. Дети дошкольники спят днем один раз. Укладывают их так, чтобы они просыпались в 15 – 15.30минут. Организовывать дневной сон позже нецелесообразно – это неизбежно бы вызвало более позднее укладывание на ночной сон.</a:t>
            </a:r>
          </a:p>
          <a:p>
            <a:r>
              <a:rPr lang="ru-RU" sz="1400" b="1" dirty="0" smtClean="0"/>
              <a:t>Шестичасовое </a:t>
            </a:r>
            <a:r>
              <a:rPr lang="ru-RU" sz="1400" b="1" dirty="0"/>
              <a:t>бодрствование во второй половине дня – это как раз тот промежуток времени, в течение которого ребенок достаточно наиграется, чтобы почувствовать потребность в отдыхе. </a:t>
            </a:r>
          </a:p>
          <a:p>
            <a:r>
              <a:rPr lang="ru-RU" sz="1400" b="1" dirty="0" smtClean="0"/>
              <a:t>Особенности </a:t>
            </a:r>
            <a:r>
              <a:rPr lang="ru-RU" sz="1400" b="1" dirty="0"/>
              <a:t>сна ребенка в большей мере определяются условиями воспитания. Необходимость идти спать порою воспринимается как </a:t>
            </a:r>
          </a:p>
        </p:txBody>
      </p:sp>
    </p:spTree>
    <p:extLst>
      <p:ext uri="{BB962C8B-B14F-4D97-AF65-F5344CB8AC3E}">
        <p14:creationId xmlns:p14="http://schemas.microsoft.com/office/powerpoint/2010/main" val="330642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8785" y="0"/>
            <a:ext cx="11178117" cy="990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7322" y="665922"/>
            <a:ext cx="5724939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неприятность, ребенок просит разрешение еще поиграть, посмотреть телевизор. Получив отказ, он в плохом настроении идет умываться, раздеваться, долго возится, не засыпает, а утром его приходится будить, лишая части необходимого отдыха.</a:t>
            </a:r>
          </a:p>
          <a:p>
            <a:r>
              <a:rPr lang="ru-RU" sz="1400" b="1" dirty="0" smtClean="0"/>
              <a:t>Систематическое </a:t>
            </a:r>
            <a:r>
              <a:rPr lang="ru-RU" sz="1400" b="1" dirty="0"/>
              <a:t>недосыпание отрицательно сказывается на настроении ребенка, приводит к возникновению у него капризов, вредно отражается на состоянии центральной нервной системы. Поэтому столь важно, используя соответствующие педагогические и гигиенические средства. Укреплять потребность ребенка во сне, вызывать чувства удовольствия при укладывании, приучать быстро, засыпать без всяких дополнительных воздействий.</a:t>
            </a:r>
          </a:p>
          <a:p>
            <a:r>
              <a:rPr lang="ru-RU" sz="1400" b="1" dirty="0" smtClean="0"/>
              <a:t>                  Какие </a:t>
            </a:r>
            <a:r>
              <a:rPr lang="ru-RU" sz="1400" b="1" dirty="0"/>
              <a:t>же средства способствуют решению этих задач?</a:t>
            </a:r>
          </a:p>
          <a:p>
            <a:r>
              <a:rPr lang="ru-RU" sz="1400" b="1" dirty="0" smtClean="0"/>
              <a:t>Прежде </a:t>
            </a:r>
            <a:r>
              <a:rPr lang="ru-RU" sz="1400" b="1" dirty="0"/>
              <a:t>всего, воспитания еще в раннем детстве привычка выполнять режим. Обычно ребенку хочется как – то завершить то, что он делает. Поэтому следует заранее, минут за 10 – 15, предупредить ребенка о то, что скоро нужно ложиться спать. А когда это время наступит, настаивайте, чтобы ребенок не задерживался.</a:t>
            </a:r>
          </a:p>
          <a:p>
            <a:r>
              <a:rPr lang="ru-RU" sz="1400" b="1" dirty="0" smtClean="0"/>
              <a:t>Постепенному </a:t>
            </a:r>
            <a:r>
              <a:rPr lang="ru-RU" sz="1400" b="1" dirty="0"/>
              <a:t>переключению от игры ко сну способствует привычка ребенка раздеваться самостоятельно. Уже к трем годам малыш может почти самостоятельно раздеваться и аккуратно складывать одежду. На протяжении последующих лет эти навыки совершенствуются.</a:t>
            </a:r>
          </a:p>
          <a:p>
            <a:r>
              <a:rPr lang="ru-RU" sz="1400" b="1" dirty="0" smtClean="0"/>
              <a:t>Лучшая </a:t>
            </a:r>
            <a:r>
              <a:rPr lang="ru-RU" sz="1400" b="1" dirty="0"/>
              <a:t>одежда на время сна – пижама, которая в зависимости от сезона может быть байковая, трикотажная, ситцевая. В жаркие дни дети могут спать в трусиках.</a:t>
            </a:r>
          </a:p>
          <a:p>
            <a:r>
              <a:rPr lang="ru-RU" sz="1400" b="1" dirty="0" smtClean="0"/>
              <a:t>Напомним</a:t>
            </a:r>
            <a:r>
              <a:rPr lang="ru-RU" sz="1400" b="1" dirty="0"/>
              <a:t>, во все сезоны года днем ребенок по возможности должен спать на воздухе. Если такой возможности нет, то его надо одеть и укрыть таким образом, чтобы в течение всего времени сна окно, форточка или фрамуга могли остаться открытыми. Температура воздуха в комнате не должна снижаться ниже плюс 15 градусов.</a:t>
            </a:r>
          </a:p>
          <a:p>
            <a:r>
              <a:rPr lang="ru-RU" sz="1400" b="1" dirty="0" smtClean="0"/>
              <a:t>В </a:t>
            </a:r>
            <a:r>
              <a:rPr lang="ru-RU" sz="1400" b="1" dirty="0"/>
              <a:t>часы ночного сна также важно обеспечить доступ свежего воздуха. Если же зимой при этом комната чрезмерно охлаждается, ее следует хорошо проветрить перед тем, как ребенка укладывать. </a:t>
            </a:r>
          </a:p>
          <a:p>
            <a:r>
              <a:rPr lang="ru-RU" sz="1400" b="1" dirty="0" smtClean="0"/>
              <a:t>Желательно</a:t>
            </a:r>
            <a:r>
              <a:rPr lang="ru-RU" sz="1400" b="1" dirty="0"/>
              <a:t>, чтобы после пробуждения ребенок сразу встал. При этом следует учитывать, что переход от сна к бодрствованию у ребенка происходит различно, у одних почти мгновенно, других требуется 5 – 10, чтобы они окончательно проснулись. Самостоятельно одеться, застегнуть все пуговицы ребенку несколько труднее, чем раздеться. В течение всего дошкольного возраста у ребенка следует закреплять навык одеваться самостоятельно и аккуратно умываться и причесываться после сна.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44281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768</Words>
  <Application>Microsoft Office PowerPoint</Application>
  <PresentationFormat>Лист A4 (210x297 мм)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3</cp:revision>
  <dcterms:created xsi:type="dcterms:W3CDTF">2016-10-13T10:44:12Z</dcterms:created>
  <dcterms:modified xsi:type="dcterms:W3CDTF">2016-10-13T11:45:28Z</dcterms:modified>
</cp:coreProperties>
</file>